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5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C184"/>
    <a:srgbClr val="7C5DA3"/>
    <a:srgbClr val="E8F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9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260E3AB-A214-46AC-B714-38E1077F4210}" type="datetime1">
              <a:rPr lang="en-US"/>
              <a:pPr>
                <a:defRPr/>
              </a:pPr>
              <a:t>8/26/2022</a:t>
            </a:fld>
            <a:endParaRPr dirty="0"/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7FFE9782-B39A-456D-B559-606D159CA9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4101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6E71-F28E-4A4D-8F6E-08086644DBA4}" type="datetime1">
              <a:rPr lang="en-US"/>
              <a:pPr>
                <a:defRPr/>
              </a:pPr>
              <a:t>8/26/2022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377DA-A267-4647-81C6-C466F7142076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235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59800" y="6445250"/>
            <a:ext cx="5842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3044825" y="6491288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7800-02E1-4CC2-842C-5DD9EF076BD8}" type="datetime1">
              <a:rPr lang="en-US"/>
              <a:pPr>
                <a:defRPr/>
              </a:pPr>
              <a:t>8/26/2022</a:t>
            </a:fld>
            <a:endParaRPr dirty="0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A453-0036-4CA1-AAD5-3FEF21499C5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835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5D77DB5-6A83-421E-87BA-90BC53525E43}" type="datetime1">
              <a:rPr lang="en-US"/>
              <a:pPr>
                <a:defRPr/>
              </a:pPr>
              <a:t>8/26/2022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16442C7D-46E7-460A-A6DD-F655CDEAA14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20" r:id="rId2"/>
  </p:sldLayoutIdLst>
  <p:transition spd="slow"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42875" y="122238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28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Family History Knowledge Mat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0818997"/>
              </p:ext>
            </p:extLst>
          </p:nvPr>
        </p:nvGraphicFramePr>
        <p:xfrm>
          <a:off x="142875" y="676281"/>
          <a:ext cx="8867774" cy="590610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17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6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2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0092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solidFill>
                          <a:schemeClr val="bg1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6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Family History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169">
                <a:tc rowSpan="2"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Time line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horizontal line where dates and facts are added in chronological order.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13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1960’s games</a:t>
                      </a: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Typical 1960’s school uniform</a:t>
                      </a: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8938">
                <a:tc vMerge="1">
                  <a:txBody>
                    <a:bodyPr/>
                    <a:lstStyle/>
                    <a:p>
                      <a:endParaRPr lang="en-GB" sz="12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Some parts of the past are similar to our own experiences but some are different.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576391"/>
                  </a:ext>
                </a:extLst>
              </a:tr>
              <a:tr h="131199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Oral history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endParaRPr lang="en-GB" sz="10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way of finding out about the past by listening to the stories of the past spoken by a family member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Keeping healthy includes looking after our mental health. Doing things that we enjoy releases chemicals in our brains which make us happy.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831">
                <a:tc vMerge="1">
                  <a:txBody>
                    <a:bodyPr/>
                    <a:lstStyle/>
                    <a:p>
                      <a:endParaRPr lang="en-GB" sz="12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 timeline can help us understand where we fit in our family history.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48583"/>
                  </a:ext>
                </a:extLst>
              </a:tr>
              <a:tr h="295092">
                <a:tc vMerge="1">
                  <a:txBody>
                    <a:bodyPr/>
                    <a:lstStyle/>
                    <a:p>
                      <a:endParaRPr lang="en-GB" sz="12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Children are able to ask questions about the past and are able to present the answers to these questions.</a:t>
                      </a:r>
                      <a:endParaRPr lang="en-GB" sz="100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90427"/>
                  </a:ext>
                </a:extLst>
              </a:tr>
              <a:tr h="360068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Greengrocer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shop selling fruit and vegetables.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Children are able to ask questions about the past and are able to present the answers to these questions.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058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Butcher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shop selling meat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There were no computers, no mobile phones and no internet when our grandparents were born.</a:t>
                      </a:r>
                      <a:endParaRPr lang="en-GB" dirty="0"/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748470"/>
                  </a:ext>
                </a:extLst>
              </a:tr>
              <a:tr h="396278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Bakery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shop selling bread products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991061"/>
                  </a:ext>
                </a:extLst>
              </a:tr>
              <a:tr h="4267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High Street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A line of shops selling everyday items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bg1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Our grandparents went into shops to buy things, home delivery and internet shopping had not been invented. Some people used greengrocers, bakeries and butchers rather than supermarkets.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050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Board games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A game played on a table top, often using a dice and counters. Board games are usually played with 2 or more people.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Our grandparents went into shops to buy things, home delivery and internet shopping had not been invented. Some people used greengrocers, bakeries and butchers rather than supermarkets.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99408"/>
                  </a:ext>
                </a:extLst>
              </a:tr>
              <a:tr h="28632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Balanced diet</a:t>
                      </a:r>
                    </a:p>
                    <a:p>
                      <a:endParaRPr lang="en-GB" sz="1200" dirty="0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A diet that has foods from the five different food groups – starchy food, protein, dairy, fruit and vegetables, oils and fats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Our grandparents, played outside, played board games, read books and watched a small amount of children’s television or radio.</a:t>
                      </a:r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525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Typewriter</a:t>
                      </a:r>
                      <a:endParaRPr lang="en-GB" sz="10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latin typeface="Century Gothic" panose="020B0502020202020204" pitchFamily="34" charset="0"/>
                        </a:rPr>
                        <a:t>A</a:t>
                      </a:r>
                      <a:r>
                        <a:rPr lang="en-GB" sz="1000" baseline="0" dirty="0" smtClean="0">
                          <a:latin typeface="Century Gothic" panose="020B0502020202020204" pitchFamily="34" charset="0"/>
                        </a:rPr>
                        <a:t> machine with keys for typing letters, numbers and symbols one at a time on paper inserted round a roller</a:t>
                      </a:r>
                      <a:r>
                        <a:rPr lang="en-GB" sz="1000" dirty="0" smtClean="0">
                          <a:latin typeface="Century Gothic" panose="020B0502020202020204" pitchFamily="34" charset="0"/>
                        </a:rPr>
                        <a:t>.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546198"/>
                  </a:ext>
                </a:extLst>
              </a:tr>
              <a:tr h="8013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School might have felt more strict for our grandparents and they might have been taught different ways of doing things.</a:t>
                      </a:r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326957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585F436D-A77F-2045-478C-91F3921A89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5092" y="1665756"/>
            <a:ext cx="3057236" cy="19364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1FDAEB9-8328-CFA8-81D3-75EEF89BD3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4703" y="4127391"/>
            <a:ext cx="2332751" cy="2623618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 Mats v 3</Template>
  <TotalTime>4893</TotalTime>
  <Words>278</Words>
  <Application>Microsoft Office PowerPoint</Application>
  <PresentationFormat>On-screen Show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Family History Knowledge 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Knowledge Mat</dc:title>
  <dc:creator>Clive Davies OBE, Director</dc:creator>
  <cp:lastModifiedBy>Teacher</cp:lastModifiedBy>
  <cp:revision>320</cp:revision>
  <dcterms:created xsi:type="dcterms:W3CDTF">2018-11-22T20:08:20Z</dcterms:created>
  <dcterms:modified xsi:type="dcterms:W3CDTF">2022-08-26T17:58:16Z</dcterms:modified>
</cp:coreProperties>
</file>