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7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625A-D9D0-41A2-A9E4-CF725375B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AC84C-E182-4D07-8CE9-37703FEA7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669F8-3EFB-466E-8A2C-AE3D73CD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BA7-835F-4D5B-9DCC-BF9F255F4644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23178-58D2-47E2-A34F-0ACC95B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A1C6F-C721-4607-B4EC-681BC27B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9BC-498C-4B91-9453-C75A8514E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32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19FD-4B07-4D4F-8404-294FE63B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5F422-62AA-4314-88CA-28F2D53CA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422FC-16BE-43DA-8CE3-1F0F718D7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BA7-835F-4D5B-9DCC-BF9F255F4644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3315E-49DA-4972-BBCB-1DD46601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DBC54-FBC3-4554-95AC-93B51845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9BC-498C-4B91-9453-C75A8514E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96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D28B94-7310-41A6-9BFE-8D357830C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F80FF9-9484-45EE-8CD3-FB6A728FE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36D46-90B0-4176-B8CE-B12DCED8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BA7-835F-4D5B-9DCC-BF9F255F4644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50DE-8AA3-4A3E-ACE1-153FC825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C522F-2E40-4469-99C3-293496E7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9BC-498C-4B91-9453-C75A8514E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7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6921-CB70-4538-96F4-53231E94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CE873-A569-4DA7-B525-522DE2C76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9D86F-621F-4956-A909-797E01A8A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BA7-835F-4D5B-9DCC-BF9F255F4644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6B270-717D-4D14-BBA5-719F0206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137A9-501E-48FA-B53F-2292C41E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9BC-498C-4B91-9453-C75A8514E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09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E1A99-7320-4D5E-B7DB-FF2CFDEB1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0335F-3532-49E4-A6E7-533F60226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912B3-5399-44A4-8EA4-8C9F89AF9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BA7-835F-4D5B-9DCC-BF9F255F4644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97C3F-F08B-4D66-A3EC-B55AB960D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49A7-6BA4-46BE-A14D-41767DF01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9BC-498C-4B91-9453-C75A8514E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99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3590B-A1E5-477E-AC1C-1399BA62E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5162D-5F62-4B3D-BA65-3E1D238E3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B9011-2DC8-45D4-9041-8E008B56C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470F2-8654-428B-8A49-6949B9E05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BA7-835F-4D5B-9DCC-BF9F255F4644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62744-D657-4AC1-838B-4D2D29B5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EC0E-78D0-4352-9B3F-2705C4D0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9BC-498C-4B91-9453-C75A8514E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48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E9C4D-0A5B-4F99-80E8-10394DB0D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5318B-345D-4D1D-81F5-13D20667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B104A-A19F-4D02-820A-848F26F9D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BD27A6-15C8-47FC-AF72-610B75617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28B064-C315-4628-BF9E-11AC18749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581085-3CE1-493D-A8F5-6616751F3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BA7-835F-4D5B-9DCC-BF9F255F4644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4A77C4-F9C3-4D94-859B-93280FD1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091F97-4792-4CCC-BA45-DE544196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9BC-498C-4B91-9453-C75A8514E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33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21A3-C408-4A70-A3B6-37AF0676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29BFF6-12F1-4A40-BCDA-52675DC49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BA7-835F-4D5B-9DCC-BF9F255F4644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2B8349-F72A-4BDD-8756-473787C28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180270-9C9A-4099-B671-DEE232DA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9BC-498C-4B91-9453-C75A8514E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1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55046B-4D31-4C31-9168-D8084C76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BA7-835F-4D5B-9DCC-BF9F255F4644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2E2155-0E87-4B3C-8755-3F58F75F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71E0D-F064-478F-A574-CDBCBEFC3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9BC-498C-4B91-9453-C75A8514E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46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7CECD-6C30-4304-B6DF-C2CEB11B8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3AE9B-1096-406C-BDA5-28226DDC1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ED88E-998E-4376-9456-A8B22648B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64F2F-ED54-45DC-92F2-39D730D07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BA7-835F-4D5B-9DCC-BF9F255F4644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DD3B0-77EC-44EB-A1A9-084EB9702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A0A81-3593-4F0A-A6CD-3826D8B1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9BC-498C-4B91-9453-C75A8514E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30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E9CEA-18F4-4F6D-83A5-10C3697F4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CC04C1-FD0C-4E2B-A2EB-811841714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1E6D5-FA82-4791-9197-9BA81D4AE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02F5F-785A-44D8-8DA5-9DAF942E8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BA7-835F-4D5B-9DCC-BF9F255F4644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EBDB4-DBD8-4EBF-9EE1-238400D17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ACA93-0F47-4EE6-BB45-4C2C5EE3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9BC-498C-4B91-9453-C75A8514E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CF3D0-A9B6-467C-AE35-7948021E1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82E28-F750-44CF-8AE0-5BE56DC63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C7493-9C1C-4F2F-A2EC-51E7728A6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BA7-835F-4D5B-9DCC-BF9F255F4644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4C8B7-0CC1-4CCF-B520-F78E40E95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24773-5602-4102-B525-E30D517440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F9BC-498C-4B91-9453-C75A8514E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2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666876" y="57151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 Forces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666875" y="628651"/>
          <a:ext cx="8885238" cy="574039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99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8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5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024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Forces</a:t>
                      </a:r>
                    </a:p>
                  </a:txBody>
                  <a:tcPr marL="91434" marR="91434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1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friction</a:t>
                      </a: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Friction is a force between two surfaces that are sliding, or trying to slide, across each other.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775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Frictional force is any force that is caused due to friction. An example of this might be when you put on the brakes on your bike.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1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gravity</a:t>
                      </a: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Gravity is a force which tries to pull two objects towards each other.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4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air resistance</a:t>
                      </a: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Air resistance is a type of friction between air and another material. For example, when an aeroplane flies through the air.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011">
                <a:tc vMerge="1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intestine</a:t>
                      </a:r>
                    </a:p>
                  </a:txBody>
                  <a:tcPr marT="45734" marB="4573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Gravity is the pulling force acting between the Earth and a falling object, for example when you drop something. Gravity pulls objects to the ground.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024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water resistance</a:t>
                      </a: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If you go swimming, there is friction between your skin and the water particles.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2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Surface resistance is the force on objects moving across a surface, such as an ice-skater skating on ice.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1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levers</a:t>
                      </a: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lever can be described as a long rigid body with a fulcrum along its length.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467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pulleys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Pulley is a simple machine and comprises of a wheel on a fixed axle, with a groove along the edges to guide a rope or cable.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6686"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8" marB="4573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8" marB="4573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forces topic:</a:t>
                      </a: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Any kind of force is really just a push or a pull.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298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gears</a:t>
                      </a: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Gears are wheels with teeth that slot together. When one gear is turned the other one turns as well.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what gravity is and its impact on our lives.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Identify and know the effect of air resistance.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Identify and know the effect of water resistance.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Identify and know the effect of friction.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Explain how levers, pulleys and gears allow a smaller force to have a greater effect. 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who Isaac Newton and Galileo were.</a:t>
                      </a: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Air resistance is the force on an object moving through air, such as a plane moving through the sky. Air resistance affects how fast or slowly objects move through the air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786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parachute</a:t>
                      </a: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parachute is a device used to slow down an object that is falling towards the ground. As the parachute opens, the air resistance increases.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3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Water resistance is the force on objects floating on or moving in water. 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839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Galileo</a:t>
                      </a: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Galileo developed the telescope to enable close observation of the night sky.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1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Magnetic force is an invisible force created by electrons. Magnetic force controls magnetism and electricity.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6909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Newton</a:t>
                      </a: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During his lifetime, Newton developed the theory of gravity and made breakthroughs in the area of optics, such as the reflecting telescope.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4" marR="91434"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20542" name="Picture 2" descr="Related imag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5139" y="1036638"/>
            <a:ext cx="2312987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 Forces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Forces Knowledge Mat</dc:title>
  <dc:creator>SEN Teaching Assistant</dc:creator>
  <cp:lastModifiedBy>SEN Teaching Assistant</cp:lastModifiedBy>
  <cp:revision>1</cp:revision>
  <dcterms:created xsi:type="dcterms:W3CDTF">2023-08-11T17:25:24Z</dcterms:created>
  <dcterms:modified xsi:type="dcterms:W3CDTF">2023-08-11T17:25:56Z</dcterms:modified>
</cp:coreProperties>
</file>